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85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8654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876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997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95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918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012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81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129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454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106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1">
              <a:lumMod val="50000"/>
              <a:lumOff val="5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40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62557B5-C7C2-48AD-B9E2-402526D8B40A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D224496-832C-48DA-AA70-8343BE16170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172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98ACF-8B93-442E-854E-F17B635AB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Batch Encryption Using AES in CBC Mode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CFEE30-B365-4793-81D7-5412B68082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Samantha Berry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E2D4A6B-4DFE-420E-BDF4-3DAAF5F4CE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39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04"/>
    </mc:Choice>
    <mc:Fallback xmlns="">
      <p:transition spd="slow" advTm="14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9A697-FD5A-42C6-9481-23A91BD80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AES (Advanced Encryption Standard)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CA876-2AA0-451D-9348-E638ED85A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Established in 2001 by the U.S. National Institute of Standards and Technology (NIST). </a:t>
            </a:r>
          </a:p>
          <a:p>
            <a:r>
              <a:rPr lang="en-US" dirty="0"/>
              <a:t>It is a Block Cypher, meaning it takes in blocks of data of a fixed length as input</a:t>
            </a:r>
          </a:p>
          <a:p>
            <a:pPr lvl="1"/>
            <a:r>
              <a:rPr lang="en-US" dirty="0"/>
              <a:t>For my implementation, the length is 128-bit</a:t>
            </a:r>
          </a:p>
          <a:p>
            <a:r>
              <a:rPr lang="en-US" dirty="0"/>
              <a:t>Is a Symmetric Key algorithm, meaning it needs a key in order to encrypt and decrypt input</a:t>
            </a:r>
          </a:p>
          <a:p>
            <a:pPr lvl="1"/>
            <a:r>
              <a:rPr lang="en-US" dirty="0"/>
              <a:t>In order to decrypt something you need the same key as was used to encrypt it</a:t>
            </a:r>
          </a:p>
          <a:p>
            <a:pPr lvl="1"/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9E348DB-A726-420C-9D7F-77A2A9CECB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02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758"/>
    </mc:Choice>
    <mc:Fallback xmlns="">
      <p:transition spd="slow" advTm="59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9BD6B-5384-48E4-BC0B-003FF6850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CBC Mode (Cipher Block Chaining)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18CB9-9301-47B4-9CD7-E4F05C161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principles of CBC implementation into cyphers invented in 1976</a:t>
            </a:r>
          </a:p>
          <a:p>
            <a:r>
              <a:rPr lang="en-US" dirty="0"/>
              <a:t>Uses Block Chaining to increase security for inputs made up of multiple cypher blocks</a:t>
            </a:r>
          </a:p>
          <a:p>
            <a:r>
              <a:rPr lang="en-US" dirty="0" err="1"/>
              <a:t>CypherText</a:t>
            </a:r>
            <a:r>
              <a:rPr lang="en-US" dirty="0"/>
              <a:t> of last block XORed with plaintext of current block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6B5A5-ABF3-43DB-9BF3-61A1C0350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674" y="3429000"/>
            <a:ext cx="6206147" cy="24979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707DE7-D708-4094-9EE3-8ACB15C94885}"/>
              </a:ext>
            </a:extLst>
          </p:cNvPr>
          <p:cNvSpPr txBox="1"/>
          <p:nvPr/>
        </p:nvSpPr>
        <p:spPr>
          <a:xfrm>
            <a:off x="1590450" y="6439803"/>
            <a:ext cx="10929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Source: https://en.wikipedia.org/wiki/Block_cipher_mode_of_operation#/media/File:CBC_encryption.svg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F0036AF-CCA6-4ED2-B75E-41ADF6B2C6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56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209"/>
    </mc:Choice>
    <mc:Fallback xmlns="">
      <p:transition spd="slow" advTm="63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C99CA-1316-44E7-B927-EFDD66D3A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31D3E-00D8-49DD-8777-47CAE6310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Implementation of AES with CBC mode for file encryption and decryption</a:t>
            </a:r>
          </a:p>
          <a:p>
            <a:pPr lvl="1"/>
            <a:r>
              <a:rPr lang="en-US" dirty="0"/>
              <a:t>Chose CBC Mode for added security for larger files</a:t>
            </a:r>
          </a:p>
          <a:p>
            <a:r>
              <a:rPr lang="en-US" dirty="0"/>
              <a:t>Focused on .txt files for ease of transforming data into 128-bit blocks</a:t>
            </a:r>
          </a:p>
          <a:p>
            <a:pPr lvl="1"/>
            <a:r>
              <a:rPr lang="en-US" dirty="0"/>
              <a:t>1 char = 8 bits, 16 char per block</a:t>
            </a:r>
          </a:p>
          <a:p>
            <a:r>
              <a:rPr lang="en-US" dirty="0"/>
              <a:t>Able to encrypt or decrypt multiple files in one session</a:t>
            </a:r>
          </a:p>
          <a:p>
            <a:r>
              <a:rPr lang="en-US" dirty="0"/>
              <a:t>Command Line Interface</a:t>
            </a:r>
          </a:p>
          <a:p>
            <a:pPr lvl="1"/>
            <a:r>
              <a:rPr lang="en-US" dirty="0"/>
              <a:t>Asks if preforming encryption or decryption</a:t>
            </a:r>
          </a:p>
          <a:p>
            <a:pPr lvl="1"/>
            <a:r>
              <a:rPr lang="en-US" dirty="0"/>
              <a:t>Asks for key</a:t>
            </a:r>
          </a:p>
          <a:p>
            <a:pPr lvl="2"/>
            <a:r>
              <a:rPr lang="en-US" dirty="0"/>
              <a:t>Enter in command line, read from file, or (Encryption Only) randomly generate</a:t>
            </a:r>
          </a:p>
          <a:p>
            <a:pPr lvl="1"/>
            <a:r>
              <a:rPr lang="en-US" dirty="0"/>
              <a:t>Preforms encryption or decryption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F2F1C46-E128-4513-8EA1-A804C99580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9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135"/>
    </mc:Choice>
    <mc:Fallback xmlns="">
      <p:transition spd="slow" advTm="102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93ACA-B76E-4625-AEB8-11D58F21E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08C65-2D68-4D41-9641-6E7A7689F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Individual program components tested using unit testing</a:t>
            </a:r>
          </a:p>
          <a:p>
            <a:r>
              <a:rPr lang="en-US" dirty="0"/>
              <a:t>Parts Tested Using Unit Testing:</a:t>
            </a:r>
          </a:p>
          <a:p>
            <a:pPr lvl="1"/>
            <a:r>
              <a:rPr lang="en-US" dirty="0"/>
              <a:t>AES Encryption</a:t>
            </a:r>
          </a:p>
          <a:p>
            <a:pPr lvl="1"/>
            <a:r>
              <a:rPr lang="en-US" dirty="0"/>
              <a:t>AES Decryption </a:t>
            </a:r>
          </a:p>
          <a:p>
            <a:pPr lvl="1"/>
            <a:r>
              <a:rPr lang="en-US" dirty="0"/>
              <a:t>Input String to 128-bit Hex Array / 128-bit Hex Array to Input String</a:t>
            </a:r>
          </a:p>
          <a:p>
            <a:pPr lvl="1"/>
            <a:r>
              <a:rPr lang="en-US" dirty="0"/>
              <a:t>Plaintext -&gt; Hex Array -&gt; Encryption -&gt; Decryption -&gt; Hex Array -&gt; Plaintext</a:t>
            </a:r>
          </a:p>
          <a:p>
            <a:r>
              <a:rPr lang="en-US" dirty="0"/>
              <a:t>Manual checks for file read/write</a:t>
            </a:r>
          </a:p>
          <a:p>
            <a:pPr lvl="1"/>
            <a:r>
              <a:rPr lang="en-US" dirty="0"/>
              <a:t>Check program logs and file outputs to make sure expected output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8E541BF-5DBB-4BEB-8A56-D2B1B8B6EB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361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996"/>
    </mc:Choice>
    <mc:Fallback xmlns="">
      <p:transition spd="slow" advTm="759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E3DA18C2-75F1-4980-A5F0-165F6F71D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427</TotalTime>
  <Words>316</Words>
  <Application>Microsoft Office PowerPoint</Application>
  <PresentationFormat>Widescreen</PresentationFormat>
  <Paragraphs>33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Calibri Light</vt:lpstr>
      <vt:lpstr>Retrospect</vt:lpstr>
      <vt:lpstr>Batch Encryption Using AES in CBC Mode</vt:lpstr>
      <vt:lpstr>AES (Advanced Encryption Standard)</vt:lpstr>
      <vt:lpstr>CBC Mode (Cipher Block Chaining)</vt:lpstr>
      <vt:lpstr>My Project</vt:lpstr>
      <vt:lpstr>Testing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Batch Encryption Using AES in CBC Mode</dc:title>
  <dc:creator>Sam</dc:creator>
  <cp:lastModifiedBy>Sam</cp:lastModifiedBy>
  <cp:revision>12</cp:revision>
  <dcterms:created xsi:type="dcterms:W3CDTF">2021-05-15T19:28:40Z</dcterms:created>
  <dcterms:modified xsi:type="dcterms:W3CDTF">2021-05-24T00:27:46Z</dcterms:modified>
</cp:coreProperties>
</file>

<file path=docProps/thumbnail.jpeg>
</file>